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4"/>
  </p:notesMasterIdLst>
  <p:sldIdLst>
    <p:sldId id="312" r:id="rId2"/>
    <p:sldId id="330" r:id="rId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Monotype Corsiva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Monotype Corsiva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Monotype Corsiva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Monotype Corsiva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Monotype Corsiva" pitchFamily="66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Monotype Corsiva" pitchFamily="66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Monotype Corsiva" pitchFamily="66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Monotype Corsiva" pitchFamily="66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Monotype Corsiva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FF3300"/>
    <a:srgbClr val="0033CC"/>
    <a:srgbClr val="FFFF00"/>
    <a:srgbClr val="339966"/>
    <a:srgbClr val="FF9933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9513" autoAdjust="0"/>
    <p:restoredTop sz="99104" autoAdjust="0"/>
  </p:normalViewPr>
  <p:slideViewPr>
    <p:cSldViewPr>
      <p:cViewPr>
        <p:scale>
          <a:sx n="100" d="100"/>
          <a:sy n="100" d="100"/>
        </p:scale>
        <p:origin x="-330" y="10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63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13A853A0-14DB-47E7-B068-65F7E12E64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6773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 descr="Canvas"/>
          <p:cNvSpPr>
            <a:spLocks noChangeArrowheads="1"/>
          </p:cNvSpPr>
          <p:nvPr/>
        </p:nvSpPr>
        <p:spPr bwMode="white">
          <a:xfrm>
            <a:off x="528638" y="201613"/>
            <a:ext cx="8397875" cy="6467475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kumimoji="1" lang="ru-RU">
              <a:latin typeface="Times New Roman" pitchFamily="18" charset="0"/>
            </a:endParaRPr>
          </a:p>
        </p:txBody>
      </p:sp>
      <p:pic>
        <p:nvPicPr>
          <p:cNvPr id="5" name="Picture 3" descr="minispi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ltGray">
          <a:xfrm>
            <a:off x="0" y="50800"/>
            <a:ext cx="11811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4" descr="Canvas"/>
          <p:cNvSpPr>
            <a:spLocks noChangeArrowheads="1"/>
          </p:cNvSpPr>
          <p:nvPr/>
        </p:nvSpPr>
        <p:spPr bwMode="white">
          <a:xfrm>
            <a:off x="596900" y="4130675"/>
            <a:ext cx="1041400" cy="4572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>
              <a:latin typeface="Times New Roman" pitchFamily="18" charset="0"/>
            </a:endParaRPr>
          </a:p>
        </p:txBody>
      </p:sp>
      <p:pic>
        <p:nvPicPr>
          <p:cNvPr id="7" name="Picture 5" descr="minispir"/>
          <p:cNvPicPr>
            <a:picLocks noChangeAspect="1" noChangeArrowheads="1"/>
          </p:cNvPicPr>
          <p:nvPr/>
        </p:nvPicPr>
        <p:blipFill>
          <a:blip r:embed="rId3"/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914400" y="20574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5600" y="3886200"/>
            <a:ext cx="6400800" cy="177165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quarter" idx="10"/>
          </p:nvPr>
        </p:nvSpPr>
        <p:spPr>
          <a:xfrm>
            <a:off x="1084263" y="60960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522663" y="60960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51663" y="60960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B1A9C68-00AD-4685-A14E-99E764E203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8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F62AE-809F-42FB-BC4B-A94B69393A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8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0CEA7-8406-4B7C-B3A7-BAE5388356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8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9904A1-ECE2-46C9-A8AA-0BA85FF374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8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C594A-3183-4F39-B6B8-3687AC8B39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8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D22A1-BBC7-4413-BF4C-21062A72D9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8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E35A33-5CFB-4A57-B4F5-E74DB12261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8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9A1F5-741F-4ACD-8BB8-CD27FB56F2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8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EAAFFE-32FC-4F8F-900C-EF4BFC4A8A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8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7204D-D5A5-4CE3-A768-20DFE94676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8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81000"/>
            <a:ext cx="55626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F2CF37-7BEE-49F7-BC80-2E229C40B3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8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rgbClr val="906D58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ltGray">
          <a:xfrm>
            <a:off x="609600" y="228600"/>
            <a:ext cx="8239125" cy="6391275"/>
          </a:xfrm>
          <a:prstGeom prst="rect">
            <a:avLst/>
          </a:prstGeom>
          <a:solidFill>
            <a:srgbClr val="EDE7E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kumimoji="1" lang="ru-RU">
              <a:latin typeface="Times New Roman" pitchFamily="18" charset="0"/>
            </a:endParaRPr>
          </a:p>
        </p:txBody>
      </p:sp>
      <p:sp>
        <p:nvSpPr>
          <p:cNvPr id="9219" name="Line 3"/>
          <p:cNvSpPr>
            <a:spLocks noChangeShapeType="1"/>
          </p:cNvSpPr>
          <p:nvPr/>
        </p:nvSpPr>
        <p:spPr bwMode="ltGray">
          <a:xfrm>
            <a:off x="1016000" y="1600200"/>
            <a:ext cx="7670800" cy="0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pic>
        <p:nvPicPr>
          <p:cNvPr id="1028" name="Picture 4" descr="minispir"/>
          <p:cNvPicPr>
            <a:picLocks noChangeAspect="1" noChangeArrowheads="1"/>
          </p:cNvPicPr>
          <p:nvPr/>
        </p:nvPicPr>
        <p:blipFill>
          <a:blip r:embed="rId13"/>
          <a:srcRect b="5333"/>
          <a:stretch>
            <a:fillRect/>
          </a:stretch>
        </p:blipFill>
        <p:spPr bwMode="ltGray">
          <a:xfrm>
            <a:off x="0" y="50800"/>
            <a:ext cx="1181100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minispir"/>
          <p:cNvPicPr>
            <a:picLocks noChangeAspect="1" noChangeArrowheads="1"/>
          </p:cNvPicPr>
          <p:nvPr/>
        </p:nvPicPr>
        <p:blipFill>
          <a:blip r:embed="rId13"/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81000"/>
            <a:ext cx="762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52600"/>
            <a:ext cx="7620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22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14413" y="6107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22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52813" y="61071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22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81813" y="6107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+mn-lt"/>
              </a:defRPr>
            </a:lvl1pPr>
          </a:lstStyle>
          <a:p>
            <a:pPr>
              <a:defRPr/>
            </a:pPr>
            <a:fld id="{B9B1E191-B738-43E0-9268-4AB49EF274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ransition spd="med" advClick="0" advTm="800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866900" y="627063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>
                <a:latin typeface="Times New Roman" pitchFamily="18" charset="0"/>
              </a:rPr>
              <a:t> </a:t>
            </a:r>
            <a:endParaRPr lang="ru-RU">
              <a:solidFill>
                <a:srgbClr val="FF3300"/>
              </a:solidFill>
              <a:latin typeface="Times New Roman" pitchFamily="18" charset="0"/>
            </a:endParaRPr>
          </a:p>
        </p:txBody>
      </p:sp>
      <p:pic>
        <p:nvPicPr>
          <p:cNvPr id="4099" name="Picture 3" descr="kniga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404813"/>
            <a:ext cx="576262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692275" y="271373"/>
            <a:ext cx="7128197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МБОУ ООШ </a:t>
            </a:r>
            <a:r>
              <a:rPr lang="ru-RU" b="1" dirty="0" err="1">
                <a:solidFill>
                  <a:srgbClr val="FF0000"/>
                </a:solidFill>
              </a:rPr>
              <a:t>с.Махоново</a:t>
            </a:r>
            <a:r>
              <a:rPr lang="ru-RU" b="1" dirty="0">
                <a:solidFill>
                  <a:srgbClr val="FF0000"/>
                </a:solidFill>
              </a:rPr>
              <a:t> присоединилась к Всероссийской акции «Сто баллов для победы». </a:t>
            </a:r>
            <a:endParaRPr lang="ru-RU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1400" b="1" dirty="0"/>
              <a:t>В рамках акции проводились круглые столы, </a:t>
            </a:r>
            <a:r>
              <a:rPr lang="ru-RU" sz="1400" b="1" dirty="0" smtClean="0"/>
              <a:t>классные часы, беседы с родителями и выпускниками, просмотр видеороликов  </a:t>
            </a:r>
            <a:r>
              <a:rPr lang="ru-RU" sz="1400" b="1" dirty="0"/>
              <a:t>с образовательных сайтов,   </a:t>
            </a:r>
          </a:p>
          <a:p>
            <a:pPr algn="ctr"/>
            <a:r>
              <a:rPr lang="ru-RU" sz="1400" b="1" dirty="0"/>
              <a:t>    знакомящих  выпускников с участниками данной акции прошлого   </a:t>
            </a:r>
            <a:r>
              <a:rPr lang="ru-RU" sz="1400" b="1" dirty="0" smtClean="0"/>
              <a:t>учебного года </a:t>
            </a:r>
            <a:r>
              <a:rPr lang="ru-RU" sz="1400" b="1" dirty="0"/>
              <a:t>и рекомендациями выпускникам 2016-2017 учебного года</a:t>
            </a:r>
            <a:r>
              <a:rPr lang="ru-RU" sz="1400" b="1" dirty="0" smtClean="0"/>
              <a:t>.</a:t>
            </a:r>
            <a:endParaRPr lang="ru-RU" sz="1400" b="1" dirty="0"/>
          </a:p>
          <a:p>
            <a:endParaRPr lang="ru-RU" sz="1400" b="1" dirty="0"/>
          </a:p>
        </p:txBody>
      </p:sp>
      <p:pic>
        <p:nvPicPr>
          <p:cNvPr id="1027" name="Picture 3" descr="C:\Users\Пользователь\Desktop\100 баллов для победы\IMG_47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0563" y="2054927"/>
            <a:ext cx="2016224" cy="1342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Пользователь\Desktop\100 баллов для победы\IMG_474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30"/>
          <a:stretch/>
        </p:blipFill>
        <p:spPr bwMode="auto">
          <a:xfrm>
            <a:off x="1116013" y="1925164"/>
            <a:ext cx="2593822" cy="1405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Пользователь\Desktop\100 баллов для победы\IMG_474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685" y="2013687"/>
            <a:ext cx="2306751" cy="1536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Пользователь\Desktop\100 баллов для победы\IMG_474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47"/>
          <a:stretch/>
        </p:blipFill>
        <p:spPr bwMode="auto">
          <a:xfrm>
            <a:off x="1166943" y="4054888"/>
            <a:ext cx="2491962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Пользователь\Desktop\100 баллов для победы\IMG_474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997" y="4018801"/>
            <a:ext cx="2306752" cy="1536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16013" y="3368026"/>
            <a:ext cx="25938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rgbClr val="800000"/>
                </a:solidFill>
              </a:rPr>
              <a:t>Просмотр видеороликов и презентации знакомящих  выпускников с участниками данной акции прошлого  года.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83968" y="3537303"/>
            <a:ext cx="1728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800000"/>
                </a:solidFill>
              </a:rPr>
              <a:t>Круглый стол «Как </a:t>
            </a:r>
            <a:r>
              <a:rPr lang="ru-RU" sz="1000" b="1" dirty="0">
                <a:solidFill>
                  <a:srgbClr val="800000"/>
                </a:solidFill>
              </a:rPr>
              <a:t>получить 100 баллов ОГЭ»</a:t>
            </a:r>
          </a:p>
          <a:p>
            <a:endParaRPr lang="ru-RU" dirty="0"/>
          </a:p>
        </p:txBody>
      </p:sp>
      <p:pic>
        <p:nvPicPr>
          <p:cNvPr id="1032" name="Picture 8" descr="F:\DCIM\109___11\IMG_2022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73"/>
          <a:stretch/>
        </p:blipFill>
        <p:spPr bwMode="auto">
          <a:xfrm>
            <a:off x="4489771" y="3922024"/>
            <a:ext cx="1316585" cy="1964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834579" y="3444970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800000"/>
                </a:solidFill>
              </a:rPr>
              <a:t>Классный час «Сто баллов для победы»</a:t>
            </a:r>
            <a:endParaRPr lang="ru-RU" sz="1000" b="1" dirty="0">
              <a:solidFill>
                <a:srgbClr val="8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5706281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000" b="1" dirty="0">
                <a:solidFill>
                  <a:srgbClr val="800000"/>
                </a:solidFill>
              </a:rPr>
              <a:t>Классный час «Сто баллов для победы»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862064" y="5808340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1000" b="1" dirty="0" smtClean="0">
                <a:solidFill>
                  <a:srgbClr val="800000"/>
                </a:solidFill>
              </a:rPr>
              <a:t>Родительское собрание </a:t>
            </a:r>
          </a:p>
          <a:p>
            <a:pPr algn="ctr"/>
            <a:r>
              <a:rPr lang="ru-RU" sz="1000" b="1" dirty="0" smtClean="0">
                <a:solidFill>
                  <a:srgbClr val="800000"/>
                </a:solidFill>
              </a:rPr>
              <a:t>«Психологические </a:t>
            </a:r>
            <a:r>
              <a:rPr lang="ru-RU" sz="1000" b="1" dirty="0">
                <a:solidFill>
                  <a:srgbClr val="800000"/>
                </a:solidFill>
              </a:rPr>
              <a:t>приемы самоорганизации </a:t>
            </a:r>
            <a:endParaRPr lang="ru-RU" sz="1000" b="1" dirty="0" smtClean="0">
              <a:solidFill>
                <a:srgbClr val="800000"/>
              </a:solidFill>
            </a:endParaRPr>
          </a:p>
          <a:p>
            <a:pPr algn="ctr"/>
            <a:r>
              <a:rPr lang="ru-RU" sz="1000" b="1" dirty="0" smtClean="0">
                <a:solidFill>
                  <a:srgbClr val="800000"/>
                </a:solidFill>
              </a:rPr>
              <a:t>в </a:t>
            </a:r>
            <a:r>
              <a:rPr lang="ru-RU" sz="1000" b="1" dirty="0">
                <a:solidFill>
                  <a:srgbClr val="800000"/>
                </a:solidFill>
              </a:rPr>
              <a:t>период экзаменов»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364088" y="5639064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000" b="1" dirty="0">
                <a:solidFill>
                  <a:srgbClr val="800000"/>
                </a:solidFill>
              </a:rPr>
              <a:t>Просмотр видеороликов и презентации </a:t>
            </a:r>
            <a:endParaRPr lang="ru-RU" sz="1000" b="1" dirty="0" smtClean="0">
              <a:solidFill>
                <a:srgbClr val="800000"/>
              </a:solidFill>
            </a:endParaRPr>
          </a:p>
          <a:p>
            <a:pPr algn="ctr"/>
            <a:r>
              <a:rPr lang="ru-RU" sz="1000" b="1" dirty="0" smtClean="0">
                <a:solidFill>
                  <a:srgbClr val="800000"/>
                </a:solidFill>
              </a:rPr>
              <a:t>знакомящих</a:t>
            </a:r>
            <a:r>
              <a:rPr lang="ru-RU" sz="1000" b="1" dirty="0">
                <a:solidFill>
                  <a:srgbClr val="800000"/>
                </a:solidFill>
              </a:rPr>
              <a:t>  выпускников с участниками данной </a:t>
            </a:r>
            <a:endParaRPr lang="ru-RU" sz="1000" b="1" dirty="0" smtClean="0">
              <a:solidFill>
                <a:srgbClr val="800000"/>
              </a:solidFill>
            </a:endParaRPr>
          </a:p>
          <a:p>
            <a:pPr algn="ctr"/>
            <a:r>
              <a:rPr lang="ru-RU" sz="1000" b="1" dirty="0" smtClean="0">
                <a:solidFill>
                  <a:srgbClr val="800000"/>
                </a:solidFill>
              </a:rPr>
              <a:t>акции </a:t>
            </a:r>
            <a:r>
              <a:rPr lang="ru-RU" sz="1000" b="1" dirty="0">
                <a:solidFill>
                  <a:srgbClr val="800000"/>
                </a:solidFill>
              </a:rPr>
              <a:t>прошлого  года</a:t>
            </a:r>
            <a:r>
              <a:rPr lang="ru-RU" sz="1000" b="1" dirty="0"/>
              <a:t>.</a:t>
            </a:r>
          </a:p>
        </p:txBody>
      </p:sp>
    </p:spTree>
  </p:cSld>
  <p:clrMapOvr>
    <a:masterClrMapping/>
  </p:clrMapOvr>
  <p:transition spd="med" advClick="0" advTm="8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7" descr="kniga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404813"/>
            <a:ext cx="576262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1547664" y="271373"/>
            <a:ext cx="69127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B050"/>
                </a:solidFill>
              </a:rPr>
              <a:t>В </a:t>
            </a:r>
            <a:r>
              <a:rPr lang="ru-RU" b="1" dirty="0">
                <a:solidFill>
                  <a:srgbClr val="00B050"/>
                </a:solidFill>
              </a:rPr>
              <a:t>этом году акция «Сто баллов для победы» </a:t>
            </a:r>
            <a:r>
              <a:rPr lang="ru-RU" b="1" dirty="0" smtClean="0">
                <a:solidFill>
                  <a:srgbClr val="00B050"/>
                </a:solidFill>
              </a:rPr>
              <a:t> </a:t>
            </a:r>
            <a:r>
              <a:rPr lang="ru-RU" b="1" dirty="0">
                <a:solidFill>
                  <a:srgbClr val="00B050"/>
                </a:solidFill>
              </a:rPr>
              <a:t>посвящена Году экологии в России</a:t>
            </a:r>
            <a:r>
              <a:rPr lang="ru-RU" b="1" dirty="0" smtClean="0">
                <a:solidFill>
                  <a:srgbClr val="00B050"/>
                </a:solidFill>
              </a:rPr>
              <a:t>.</a:t>
            </a:r>
          </a:p>
          <a:p>
            <a:pPr algn="ctr"/>
            <a:r>
              <a:rPr lang="ru-RU" b="1" dirty="0" smtClean="0">
                <a:solidFill>
                  <a:srgbClr val="800000"/>
                </a:solidFill>
              </a:rPr>
              <a:t>В рамках </a:t>
            </a:r>
            <a:r>
              <a:rPr lang="ru-RU" b="1" dirty="0">
                <a:solidFill>
                  <a:srgbClr val="800000"/>
                </a:solidFill>
              </a:rPr>
              <a:t> </a:t>
            </a:r>
            <a:r>
              <a:rPr lang="ru-RU" b="1" dirty="0" smtClean="0">
                <a:solidFill>
                  <a:srgbClr val="800000"/>
                </a:solidFill>
              </a:rPr>
              <a:t>данной акции обучающимися 9 класса были посажены деревья в школьном саду.</a:t>
            </a:r>
            <a:endParaRPr lang="ru-RU" b="1" dirty="0">
              <a:solidFill>
                <a:srgbClr val="800000"/>
              </a:solidFill>
            </a:endParaRPr>
          </a:p>
        </p:txBody>
      </p:sp>
      <p:pic>
        <p:nvPicPr>
          <p:cNvPr id="2050" name="Picture 2" descr="C:\Users\Пользователь\Desktop\100 баллов для победы\IMG_47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286" y="1821493"/>
            <a:ext cx="3276364" cy="2182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Пользователь\Desktop\100 баллов для победы\Посадка сада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86"/>
          <a:stretch/>
        </p:blipFill>
        <p:spPr bwMode="auto">
          <a:xfrm>
            <a:off x="1043608" y="4142187"/>
            <a:ext cx="3417587" cy="2564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Пользователь\Desktop\100 баллов для победы\Посадка сада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99"/>
          <a:stretch/>
        </p:blipFill>
        <p:spPr bwMode="auto">
          <a:xfrm>
            <a:off x="5796136" y="4149080"/>
            <a:ext cx="3141131" cy="2559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 advTm="8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традь">
  <a:themeElements>
    <a:clrScheme name="Тетрадь 3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CBCBCB"/>
      </a:accent1>
      <a:accent2>
        <a:srgbClr val="868686"/>
      </a:accent2>
      <a:accent3>
        <a:srgbClr val="FFFFFF"/>
      </a:accent3>
      <a:accent4>
        <a:srgbClr val="000000"/>
      </a:accent4>
      <a:accent5>
        <a:srgbClr val="E2E2E2"/>
      </a:accent5>
      <a:accent6>
        <a:srgbClr val="797979"/>
      </a:accent6>
      <a:hlink>
        <a:srgbClr val="4D4D4D"/>
      </a:hlink>
      <a:folHlink>
        <a:srgbClr val="777777"/>
      </a:folHlink>
    </a:clrScheme>
    <a:fontScheme name="Тетрадь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Monotype Corsiva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Monotype Corsiva" pitchFamily="66" charset="0"/>
          </a:defRPr>
        </a:defPPr>
      </a:lstStyle>
    </a:lnDef>
  </a:objectDefaults>
  <a:extraClrSchemeLst>
    <a:extraClrScheme>
      <a:clrScheme name="Тетрадь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традь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традь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1348</TotalTime>
  <Words>114</Words>
  <Application>Microsoft Office PowerPoint</Application>
  <PresentationFormat>Экран (4:3)</PresentationFormat>
  <Paragraphs>16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Тетрадь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Валентина Кирина</dc:creator>
  <cp:lastModifiedBy>Пользователь</cp:lastModifiedBy>
  <cp:revision>98</cp:revision>
  <dcterms:created xsi:type="dcterms:W3CDTF">1601-01-01T00:00:00Z</dcterms:created>
  <dcterms:modified xsi:type="dcterms:W3CDTF">2017-04-21T11:37:00Z</dcterms:modified>
</cp:coreProperties>
</file>